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58" r:id="rId2"/>
  </p:sldIdLst>
  <p:sldSz cx="32918400" cy="420544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319"/>
    <a:srgbClr val="F25494"/>
    <a:srgbClr val="F793BB"/>
    <a:srgbClr val="DCC5F1"/>
    <a:srgbClr val="B4E6C7"/>
    <a:srgbClr val="D5A86D"/>
    <a:srgbClr val="947D42"/>
    <a:srgbClr val="C6C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BEC21E-4326-4CEC-82E1-BD7F924DE13B}" v="8" dt="2024-12-03T16:51:39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-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HI SHARMA" userId="b13b6ebc-7635-4715-8940-341c1f9c4fb9" providerId="ADAL" clId="{6BFBCC6B-D95F-4057-95CF-7E1354E29863}"/>
    <pc:docChg chg="modSld">
      <pc:chgData name="RISHI SHARMA" userId="b13b6ebc-7635-4715-8940-341c1f9c4fb9" providerId="ADAL" clId="{6BFBCC6B-D95F-4057-95CF-7E1354E29863}" dt="2024-12-04T04:49:59.137" v="24" actId="6549"/>
      <pc:docMkLst>
        <pc:docMk/>
      </pc:docMkLst>
      <pc:sldChg chg="modSp mod">
        <pc:chgData name="RISHI SHARMA" userId="b13b6ebc-7635-4715-8940-341c1f9c4fb9" providerId="ADAL" clId="{6BFBCC6B-D95F-4057-95CF-7E1354E29863}" dt="2024-12-04T04:49:59.137" v="24" actId="6549"/>
        <pc:sldMkLst>
          <pc:docMk/>
          <pc:sldMk cId="4238651869" sldId="258"/>
        </pc:sldMkLst>
        <pc:spChg chg="mod">
          <ac:chgData name="RISHI SHARMA" userId="b13b6ebc-7635-4715-8940-341c1f9c4fb9" providerId="ADAL" clId="{6BFBCC6B-D95F-4057-95CF-7E1354E29863}" dt="2024-12-04T04:49:59.137" v="24" actId="6549"/>
          <ac:spMkLst>
            <pc:docMk/>
            <pc:sldMk cId="4238651869" sldId="258"/>
            <ac:spMk id="10" creationId="{8929D76B-C074-0CB1-7D2B-F6801C119EE2}"/>
          </ac:spMkLst>
        </pc:spChg>
        <pc:spChg chg="mod">
          <ac:chgData name="RISHI SHARMA" userId="b13b6ebc-7635-4715-8940-341c1f9c4fb9" providerId="ADAL" clId="{6BFBCC6B-D95F-4057-95CF-7E1354E29863}" dt="2024-12-04T04:48:34.545" v="21" actId="20577"/>
          <ac:spMkLst>
            <pc:docMk/>
            <pc:sldMk cId="4238651869" sldId="258"/>
            <ac:spMk id="16" creationId="{3032C9A5-83C5-66A3-8621-A42C5BEF6797}"/>
          </ac:spMkLst>
        </pc:spChg>
      </pc:sldChg>
    </pc:docChg>
  </pc:docChgLst>
  <pc:docChgLst>
    <pc:chgData name="RISHI SHARMA" userId="b13b6ebc-7635-4715-8940-341c1f9c4fb9" providerId="ADAL" clId="{8CBEC21E-4326-4CEC-82E1-BD7F924DE13B}"/>
    <pc:docChg chg="undo custSel modSld">
      <pc:chgData name="RISHI SHARMA" userId="b13b6ebc-7635-4715-8940-341c1f9c4fb9" providerId="ADAL" clId="{8CBEC21E-4326-4CEC-82E1-BD7F924DE13B}" dt="2024-12-03T16:55:40.657" v="507" actId="20577"/>
      <pc:docMkLst>
        <pc:docMk/>
      </pc:docMkLst>
      <pc:sldChg chg="addSp delSp modSp mod">
        <pc:chgData name="RISHI SHARMA" userId="b13b6ebc-7635-4715-8940-341c1f9c4fb9" providerId="ADAL" clId="{8CBEC21E-4326-4CEC-82E1-BD7F924DE13B}" dt="2024-12-03T16:55:40.657" v="507" actId="20577"/>
        <pc:sldMkLst>
          <pc:docMk/>
          <pc:sldMk cId="4238651869" sldId="258"/>
        </pc:sldMkLst>
        <pc:spChg chg="add mod">
          <ac:chgData name="RISHI SHARMA" userId="b13b6ebc-7635-4715-8940-341c1f9c4fb9" providerId="ADAL" clId="{8CBEC21E-4326-4CEC-82E1-BD7F924DE13B}" dt="2024-12-03T16:52:04.876" v="424" actId="1076"/>
          <ac:spMkLst>
            <pc:docMk/>
            <pc:sldMk cId="4238651869" sldId="258"/>
            <ac:spMk id="2" creationId="{8ACE44DF-A274-8F7A-3EE2-67921AFC7F89}"/>
          </ac:spMkLst>
        </pc:spChg>
        <pc:spChg chg="add del mod">
          <ac:chgData name="RISHI SHARMA" userId="b13b6ebc-7635-4715-8940-341c1f9c4fb9" providerId="ADAL" clId="{8CBEC21E-4326-4CEC-82E1-BD7F924DE13B}" dt="2024-12-03T16:39:37.841" v="255" actId="478"/>
          <ac:spMkLst>
            <pc:docMk/>
            <pc:sldMk cId="4238651869" sldId="258"/>
            <ac:spMk id="3" creationId="{A3CC07E9-E0A8-213B-E4A6-784865780DE9}"/>
          </ac:spMkLst>
        </pc:spChg>
        <pc:spChg chg="add del mod">
          <ac:chgData name="RISHI SHARMA" userId="b13b6ebc-7635-4715-8940-341c1f9c4fb9" providerId="ADAL" clId="{8CBEC21E-4326-4CEC-82E1-BD7F924DE13B}" dt="2024-12-03T16:40:26.763" v="259" actId="478"/>
          <ac:spMkLst>
            <pc:docMk/>
            <pc:sldMk cId="4238651869" sldId="258"/>
            <ac:spMk id="4" creationId="{0794EA54-4268-9801-3D1A-854AA8B42EF7}"/>
          </ac:spMkLst>
        </pc:spChg>
        <pc:spChg chg="add del">
          <ac:chgData name="RISHI SHARMA" userId="b13b6ebc-7635-4715-8940-341c1f9c4fb9" providerId="ADAL" clId="{8CBEC21E-4326-4CEC-82E1-BD7F924DE13B}" dt="2024-12-02T12:34:40.088" v="26" actId="478"/>
          <ac:spMkLst>
            <pc:docMk/>
            <pc:sldMk cId="4238651869" sldId="258"/>
            <ac:spMk id="4" creationId="{6ABC9057-5493-9F96-521F-DA20D6CCA944}"/>
          </ac:spMkLst>
        </pc:spChg>
        <pc:spChg chg="add mod">
          <ac:chgData name="RISHI SHARMA" userId="b13b6ebc-7635-4715-8940-341c1f9c4fb9" providerId="ADAL" clId="{8CBEC21E-4326-4CEC-82E1-BD7F924DE13B}" dt="2024-12-03T16:52:53.288" v="465" actId="114"/>
          <ac:spMkLst>
            <pc:docMk/>
            <pc:sldMk cId="4238651869" sldId="258"/>
            <ac:spMk id="5" creationId="{6C5DB119-3C8B-C114-9730-219F65BD8549}"/>
          </ac:spMkLst>
        </pc:spChg>
        <pc:spChg chg="add del mod">
          <ac:chgData name="RISHI SHARMA" userId="b13b6ebc-7635-4715-8940-341c1f9c4fb9" providerId="ADAL" clId="{8CBEC21E-4326-4CEC-82E1-BD7F924DE13B}" dt="2024-12-03T16:40:51.079" v="267" actId="478"/>
          <ac:spMkLst>
            <pc:docMk/>
            <pc:sldMk cId="4238651869" sldId="258"/>
            <ac:spMk id="5" creationId="{8E483C3F-5AF9-C7B5-D5BF-48C431117816}"/>
          </ac:spMkLst>
        </pc:spChg>
        <pc:spChg chg="del mod">
          <ac:chgData name="RISHI SHARMA" userId="b13b6ebc-7635-4715-8940-341c1f9c4fb9" providerId="ADAL" clId="{8CBEC21E-4326-4CEC-82E1-BD7F924DE13B}" dt="2024-12-02T12:38:56.219" v="155" actId="478"/>
          <ac:spMkLst>
            <pc:docMk/>
            <pc:sldMk cId="4238651869" sldId="258"/>
            <ac:spMk id="5" creationId="{E2DDA8D8-08D7-C4B2-A082-C5066E5686B8}"/>
          </ac:spMkLst>
        </pc:spChg>
        <pc:spChg chg="add del mod">
          <ac:chgData name="RISHI SHARMA" userId="b13b6ebc-7635-4715-8940-341c1f9c4fb9" providerId="ADAL" clId="{8CBEC21E-4326-4CEC-82E1-BD7F924DE13B}" dt="2024-12-03T16:41:21.779" v="271" actId="21"/>
          <ac:spMkLst>
            <pc:docMk/>
            <pc:sldMk cId="4238651869" sldId="258"/>
            <ac:spMk id="6" creationId="{DCB8971B-AC73-C5AE-9063-72D2EB5CFB27}"/>
          </ac:spMkLst>
        </pc:spChg>
        <pc:spChg chg="add mod">
          <ac:chgData name="RISHI SHARMA" userId="b13b6ebc-7635-4715-8940-341c1f9c4fb9" providerId="ADAL" clId="{8CBEC21E-4326-4CEC-82E1-BD7F924DE13B}" dt="2024-12-03T16:41:53.135" v="280" actId="164"/>
          <ac:spMkLst>
            <pc:docMk/>
            <pc:sldMk cId="4238651869" sldId="258"/>
            <ac:spMk id="7" creationId="{07406ACF-F996-81F3-F610-59250B2C8A6D}"/>
          </ac:spMkLst>
        </pc:spChg>
        <pc:spChg chg="add del mod">
          <ac:chgData name="RISHI SHARMA" userId="b13b6ebc-7635-4715-8940-341c1f9c4fb9" providerId="ADAL" clId="{8CBEC21E-4326-4CEC-82E1-BD7F924DE13B}" dt="2024-12-02T12:34:47.144" v="29" actId="478"/>
          <ac:spMkLst>
            <pc:docMk/>
            <pc:sldMk cId="4238651869" sldId="258"/>
            <ac:spMk id="7" creationId="{A6425BEF-6445-7400-3806-76AFE8331DDE}"/>
          </ac:spMkLst>
        </pc:spChg>
        <pc:spChg chg="add mod">
          <ac:chgData name="RISHI SHARMA" userId="b13b6ebc-7635-4715-8940-341c1f9c4fb9" providerId="ADAL" clId="{8CBEC21E-4326-4CEC-82E1-BD7F924DE13B}" dt="2024-12-03T16:41:53.135" v="280" actId="164"/>
          <ac:spMkLst>
            <pc:docMk/>
            <pc:sldMk cId="4238651869" sldId="258"/>
            <ac:spMk id="9" creationId="{DCB8971B-AC73-C5AE-9063-72D2EB5CFB27}"/>
          </ac:spMkLst>
        </pc:spChg>
        <pc:spChg chg="add mod">
          <ac:chgData name="RISHI SHARMA" userId="b13b6ebc-7635-4715-8940-341c1f9c4fb9" providerId="ADAL" clId="{8CBEC21E-4326-4CEC-82E1-BD7F924DE13B}" dt="2024-12-03T16:36:56.422" v="187" actId="255"/>
          <ac:spMkLst>
            <pc:docMk/>
            <pc:sldMk cId="4238651869" sldId="258"/>
            <ac:spMk id="10" creationId="{8929D76B-C074-0CB1-7D2B-F6801C119EE2}"/>
          </ac:spMkLst>
        </pc:spChg>
        <pc:spChg chg="add del mod">
          <ac:chgData name="RISHI SHARMA" userId="b13b6ebc-7635-4715-8940-341c1f9c4fb9" providerId="ADAL" clId="{8CBEC21E-4326-4CEC-82E1-BD7F924DE13B}" dt="2024-12-02T12:38:41.925" v="154" actId="478"/>
          <ac:spMkLst>
            <pc:docMk/>
            <pc:sldMk cId="4238651869" sldId="258"/>
            <ac:spMk id="11" creationId="{E1A754C1-662A-1591-3AC0-425CEEA94BAB}"/>
          </ac:spMkLst>
        </pc:spChg>
        <pc:spChg chg="add del mod">
          <ac:chgData name="RISHI SHARMA" userId="b13b6ebc-7635-4715-8940-341c1f9c4fb9" providerId="ADAL" clId="{8CBEC21E-4326-4CEC-82E1-BD7F924DE13B}" dt="2024-12-03T16:45:53.009" v="310" actId="478"/>
          <ac:spMkLst>
            <pc:docMk/>
            <pc:sldMk cId="4238651869" sldId="258"/>
            <ac:spMk id="14" creationId="{AA70638B-1D93-C855-C2D1-EE5BAD9245BA}"/>
          </ac:spMkLst>
        </pc:spChg>
        <pc:spChg chg="add del mod">
          <ac:chgData name="RISHI SHARMA" userId="b13b6ebc-7635-4715-8940-341c1f9c4fb9" providerId="ADAL" clId="{8CBEC21E-4326-4CEC-82E1-BD7F924DE13B}" dt="2024-12-03T16:45:56.371" v="311" actId="478"/>
          <ac:spMkLst>
            <pc:docMk/>
            <pc:sldMk cId="4238651869" sldId="258"/>
            <ac:spMk id="15" creationId="{97615964-903A-1DF1-CE39-CA50A7FA91D0}"/>
          </ac:spMkLst>
        </pc:spChg>
        <pc:spChg chg="add mod">
          <ac:chgData name="RISHI SHARMA" userId="b13b6ebc-7635-4715-8940-341c1f9c4fb9" providerId="ADAL" clId="{8CBEC21E-4326-4CEC-82E1-BD7F924DE13B}" dt="2024-12-03T16:55:40.657" v="507" actId="20577"/>
          <ac:spMkLst>
            <pc:docMk/>
            <pc:sldMk cId="4238651869" sldId="258"/>
            <ac:spMk id="16" creationId="{3032C9A5-83C5-66A3-8621-A42C5BEF6797}"/>
          </ac:spMkLst>
        </pc:spChg>
        <pc:spChg chg="add del mod">
          <ac:chgData name="RISHI SHARMA" userId="b13b6ebc-7635-4715-8940-341c1f9c4fb9" providerId="ADAL" clId="{8CBEC21E-4326-4CEC-82E1-BD7F924DE13B}" dt="2024-12-03T16:46:01.039" v="312" actId="478"/>
          <ac:spMkLst>
            <pc:docMk/>
            <pc:sldMk cId="4238651869" sldId="258"/>
            <ac:spMk id="17" creationId="{53A57EBC-1E4D-0A64-63D0-438BF43158F8}"/>
          </ac:spMkLst>
        </pc:spChg>
        <pc:spChg chg="add mod">
          <ac:chgData name="RISHI SHARMA" userId="b13b6ebc-7635-4715-8940-341c1f9c4fb9" providerId="ADAL" clId="{8CBEC21E-4326-4CEC-82E1-BD7F924DE13B}" dt="2024-12-03T16:47:39.678" v="346" actId="255"/>
          <ac:spMkLst>
            <pc:docMk/>
            <pc:sldMk cId="4238651869" sldId="258"/>
            <ac:spMk id="18" creationId="{2921A8AA-A2B8-775D-8545-A1815C4ED6B9}"/>
          </ac:spMkLst>
        </pc:spChg>
        <pc:spChg chg="del">
          <ac:chgData name="RISHI SHARMA" userId="b13b6ebc-7635-4715-8940-341c1f9c4fb9" providerId="ADAL" clId="{8CBEC21E-4326-4CEC-82E1-BD7F924DE13B}" dt="2024-12-02T12:35:21.225" v="37" actId="478"/>
          <ac:spMkLst>
            <pc:docMk/>
            <pc:sldMk cId="4238651869" sldId="258"/>
            <ac:spMk id="55" creationId="{510813D1-4205-EC3C-E2F6-397088561BE6}"/>
          </ac:spMkLst>
        </pc:spChg>
        <pc:spChg chg="del mod">
          <ac:chgData name="RISHI SHARMA" userId="b13b6ebc-7635-4715-8940-341c1f9c4fb9" providerId="ADAL" clId="{8CBEC21E-4326-4CEC-82E1-BD7F924DE13B}" dt="2024-12-03T16:40:41.253" v="264" actId="21"/>
          <ac:spMkLst>
            <pc:docMk/>
            <pc:sldMk cId="4238651869" sldId="258"/>
            <ac:spMk id="56" creationId="{DCB8971B-AC73-C5AE-9063-72D2EB5CFB27}"/>
          </ac:spMkLst>
        </pc:spChg>
        <pc:grpChg chg="add mod">
          <ac:chgData name="RISHI SHARMA" userId="b13b6ebc-7635-4715-8940-341c1f9c4fb9" providerId="ADAL" clId="{8CBEC21E-4326-4CEC-82E1-BD7F924DE13B}" dt="2024-12-03T16:41:53.135" v="280" actId="164"/>
          <ac:grpSpMkLst>
            <pc:docMk/>
            <pc:sldMk cId="4238651869" sldId="258"/>
            <ac:grpSpMk id="11" creationId="{3789569C-152C-B1F9-FA1E-F63D58EF9A01}"/>
          </ac:grpSpMkLst>
        </pc:grpChg>
        <pc:picChg chg="add del">
          <ac:chgData name="RISHI SHARMA" userId="b13b6ebc-7635-4715-8940-341c1f9c4fb9" providerId="ADAL" clId="{8CBEC21E-4326-4CEC-82E1-BD7F924DE13B}" dt="2024-12-02T12:35:15.417" v="35" actId="478"/>
          <ac:picMkLst>
            <pc:docMk/>
            <pc:sldMk cId="4238651869" sldId="258"/>
            <ac:picMk id="3" creationId="{23C05DF4-5D58-682E-B5D2-5DB59F57D960}"/>
          </ac:picMkLst>
        </pc:picChg>
        <pc:picChg chg="del">
          <ac:chgData name="RISHI SHARMA" userId="b13b6ebc-7635-4715-8940-341c1f9c4fb9" providerId="ADAL" clId="{8CBEC21E-4326-4CEC-82E1-BD7F924DE13B}" dt="2024-12-02T12:33:25.595" v="4" actId="478"/>
          <ac:picMkLst>
            <pc:docMk/>
            <pc:sldMk cId="4238651869" sldId="258"/>
            <ac:picMk id="14" creationId="{CA390541-9F07-40FA-AFD2-BCE199EB0D0B}"/>
          </ac:picMkLst>
        </pc:picChg>
        <pc:picChg chg="del">
          <ac:chgData name="RISHI SHARMA" userId="b13b6ebc-7635-4715-8940-341c1f9c4fb9" providerId="ADAL" clId="{8CBEC21E-4326-4CEC-82E1-BD7F924DE13B}" dt="2024-12-02T12:35:17.144" v="36" actId="478"/>
          <ac:picMkLst>
            <pc:docMk/>
            <pc:sldMk cId="4238651869" sldId="258"/>
            <ac:picMk id="48" creationId="{404D52B1-A401-E674-4865-07792528B9A4}"/>
          </ac:picMkLst>
        </pc:picChg>
        <pc:cxnChg chg="add mod">
          <ac:chgData name="RISHI SHARMA" userId="b13b6ebc-7635-4715-8940-341c1f9c4fb9" providerId="ADAL" clId="{8CBEC21E-4326-4CEC-82E1-BD7F924DE13B}" dt="2024-12-03T16:51:44.247" v="420" actId="1036"/>
          <ac:cxnSpMkLst>
            <pc:docMk/>
            <pc:sldMk cId="4238651869" sldId="258"/>
            <ac:cxnSpMk id="3" creationId="{43C9D467-3FDC-3B7E-FB17-44C0175CECBC}"/>
          </ac:cxnSpMkLst>
        </pc:cxnChg>
        <pc:cxnChg chg="mod">
          <ac:chgData name="RISHI SHARMA" userId="b13b6ebc-7635-4715-8940-341c1f9c4fb9" providerId="ADAL" clId="{8CBEC21E-4326-4CEC-82E1-BD7F924DE13B}" dt="2024-12-02T12:37:25.005" v="133" actId="1035"/>
          <ac:cxnSpMkLst>
            <pc:docMk/>
            <pc:sldMk cId="4238651869" sldId="258"/>
            <ac:cxnSpMk id="8" creationId="{6CFD3DFB-5CED-4B34-9CFD-F9F73A425436}"/>
          </ac:cxnSpMkLst>
        </pc:cxnChg>
        <pc:cxnChg chg="add del mod">
          <ac:chgData name="RISHI SHARMA" userId="b13b6ebc-7635-4715-8940-341c1f9c4fb9" providerId="ADAL" clId="{8CBEC21E-4326-4CEC-82E1-BD7F924DE13B}" dt="2024-12-03T16:43:28.542" v="285" actId="478"/>
          <ac:cxnSpMkLst>
            <pc:docMk/>
            <pc:sldMk cId="4238651869" sldId="258"/>
            <ac:cxnSpMk id="13" creationId="{12620CA2-BC5E-5915-C5BC-CDA84FEC0C5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63190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78303" y="12045231"/>
            <a:ext cx="20571221" cy="14848843"/>
          </a:xfrm>
        </p:spPr>
        <p:txBody>
          <a:bodyPr anchor="b">
            <a:normAutofit/>
          </a:bodyPr>
          <a:lstStyle>
            <a:lvl1pPr algn="r">
              <a:defRPr sz="1584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78303" y="26894090"/>
            <a:ext cx="20571221" cy="8618571"/>
          </a:xfrm>
        </p:spPr>
        <p:txBody>
          <a:bodyPr anchor="t">
            <a:normAutofit/>
          </a:bodyPr>
          <a:lstStyle>
            <a:lvl1pPr marL="0" indent="0" algn="r">
              <a:buNone/>
              <a:defRPr sz="6480" cap="all">
                <a:solidFill>
                  <a:schemeClr val="tx1"/>
                </a:solidFill>
              </a:defRPr>
            </a:lvl1pPr>
            <a:lvl2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08321" y="35999409"/>
            <a:ext cx="4363823" cy="231688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78305" y="35999409"/>
            <a:ext cx="14155693" cy="23168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946466" y="35999409"/>
            <a:ext cx="1503058" cy="23168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3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4" y="29022761"/>
            <a:ext cx="27980640" cy="3475337"/>
          </a:xfrm>
        </p:spPr>
        <p:txBody>
          <a:bodyPr anchor="b">
            <a:normAutofit/>
          </a:bodyPr>
          <a:lstStyle>
            <a:lvl1pPr algn="l"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1844" y="5715875"/>
            <a:ext cx="24688800" cy="19408190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576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4" y="32498098"/>
            <a:ext cx="27980640" cy="3027529"/>
          </a:xfrm>
        </p:spPr>
        <p:txBody>
          <a:bodyPr>
            <a:normAutofit/>
          </a:bodyPr>
          <a:lstStyle>
            <a:lvl1pPr marL="0" indent="0">
              <a:buNone/>
              <a:defRPr sz="5040"/>
            </a:lvl1pPr>
            <a:lvl2pPr marL="1645920" indent="0">
              <a:buNone/>
              <a:defRPr sz="4320"/>
            </a:lvl2pPr>
            <a:lvl3pPr marL="3291840" indent="0">
              <a:buNone/>
              <a:defRPr sz="3600"/>
            </a:lvl3pPr>
            <a:lvl4pPr marL="4937760" indent="0">
              <a:buNone/>
              <a:defRPr sz="3240"/>
            </a:lvl4pPr>
            <a:lvl5pPr marL="6583680" indent="0">
              <a:buNone/>
              <a:defRPr sz="3240"/>
            </a:lvl5pPr>
            <a:lvl6pPr marL="8229600" indent="0">
              <a:buNone/>
              <a:defRPr sz="3240"/>
            </a:lvl6pPr>
            <a:lvl7pPr marL="9875520" indent="0">
              <a:buNone/>
              <a:defRPr sz="3240"/>
            </a:lvl7pPr>
            <a:lvl8pPr marL="11521440" indent="0">
              <a:buNone/>
              <a:defRPr sz="3240"/>
            </a:lvl8pPr>
            <a:lvl9pPr marL="13167360" indent="0">
              <a:buNone/>
              <a:defRPr sz="3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9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3738190"/>
            <a:ext cx="27980636" cy="19158138"/>
          </a:xfrm>
        </p:spPr>
        <p:txBody>
          <a:bodyPr anchor="ctr">
            <a:normAutofit/>
          </a:bodyPr>
          <a:lstStyle>
            <a:lvl1pPr algn="l">
              <a:defRPr sz="115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9" y="26634493"/>
            <a:ext cx="27980636" cy="8878164"/>
          </a:xfrm>
        </p:spPr>
        <p:txBody>
          <a:bodyPr anchor="ctr">
            <a:normAutofit/>
          </a:bodyPr>
          <a:lstStyle>
            <a:lvl1pPr marL="0" indent="0" algn="l">
              <a:buNone/>
              <a:defRPr sz="7200">
                <a:solidFill>
                  <a:schemeClr val="tx1"/>
                </a:solidFill>
              </a:defRPr>
            </a:lvl1pPr>
            <a:lvl2pPr marL="164592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37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18468" y="4403602"/>
            <a:ext cx="1646348" cy="3585949"/>
          </a:xfrm>
          <a:prstGeom prst="rect">
            <a:avLst/>
          </a:prstGeom>
        </p:spPr>
        <p:txBody>
          <a:bodyPr vert="horz" lIns="329184" tIns="164592" rIns="329184" bIns="16459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8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848882" y="16873731"/>
            <a:ext cx="1646348" cy="3585949"/>
          </a:xfrm>
          <a:prstGeom prst="rect">
            <a:avLst/>
          </a:prstGeom>
        </p:spPr>
        <p:txBody>
          <a:bodyPr vert="horz" lIns="329184" tIns="164592" rIns="329184" bIns="16459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8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4816" y="3738190"/>
            <a:ext cx="25528669" cy="16821779"/>
          </a:xfrm>
        </p:spPr>
        <p:txBody>
          <a:bodyPr anchor="ctr">
            <a:normAutofit/>
          </a:bodyPr>
          <a:lstStyle>
            <a:lvl1pPr algn="l">
              <a:defRPr sz="1152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59217" y="20559960"/>
            <a:ext cx="24754079" cy="2336359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5760"/>
            </a:lvl1pPr>
            <a:lvl2pPr marL="1645920" indent="0">
              <a:buFontTx/>
              <a:buNone/>
              <a:defRPr/>
            </a:lvl2pPr>
            <a:lvl3pPr marL="3291840" indent="0">
              <a:buFontTx/>
              <a:buNone/>
              <a:defRPr/>
            </a:lvl3pPr>
            <a:lvl4pPr marL="4937760" indent="0">
              <a:buFontTx/>
              <a:buNone/>
              <a:defRPr/>
            </a:lvl4pPr>
            <a:lvl5pPr marL="658368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4158" y="26634493"/>
            <a:ext cx="27980640" cy="8878164"/>
          </a:xfrm>
        </p:spPr>
        <p:txBody>
          <a:bodyPr anchor="ctr">
            <a:normAutofit/>
          </a:bodyPr>
          <a:lstStyle>
            <a:lvl1pPr marL="0" indent="0" algn="l">
              <a:buNone/>
              <a:defRPr sz="7200">
                <a:solidFill>
                  <a:schemeClr val="tx1"/>
                </a:solidFill>
              </a:defRPr>
            </a:lvl1pPr>
            <a:lvl2pPr marL="164592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99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5" y="20184965"/>
            <a:ext cx="27980644" cy="9006940"/>
          </a:xfrm>
        </p:spPr>
        <p:txBody>
          <a:bodyPr anchor="b">
            <a:normAutofit/>
          </a:bodyPr>
          <a:lstStyle>
            <a:lvl1pPr algn="l">
              <a:defRPr sz="100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29191905"/>
            <a:ext cx="27980647" cy="5276124"/>
          </a:xfrm>
        </p:spPr>
        <p:txBody>
          <a:bodyPr anchor="t">
            <a:normAutofit/>
          </a:bodyPr>
          <a:lstStyle>
            <a:lvl1pPr marL="0" indent="0" algn="l">
              <a:buNone/>
              <a:defRPr sz="6480">
                <a:solidFill>
                  <a:schemeClr val="tx1"/>
                </a:solidFill>
              </a:defRPr>
            </a:lvl1pPr>
            <a:lvl2pPr marL="164592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89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18468" y="4403602"/>
            <a:ext cx="1646348" cy="3585949"/>
          </a:xfrm>
          <a:prstGeom prst="rect">
            <a:avLst/>
          </a:prstGeom>
        </p:spPr>
        <p:txBody>
          <a:bodyPr vert="horz" lIns="329184" tIns="164592" rIns="329184" bIns="16459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8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848882" y="16873731"/>
            <a:ext cx="1646348" cy="3585949"/>
          </a:xfrm>
          <a:prstGeom prst="rect">
            <a:avLst/>
          </a:prstGeom>
        </p:spPr>
        <p:txBody>
          <a:bodyPr vert="horz" lIns="329184" tIns="164592" rIns="329184" bIns="16459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8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4816" y="3738190"/>
            <a:ext cx="25528669" cy="16821779"/>
          </a:xfrm>
        </p:spPr>
        <p:txBody>
          <a:bodyPr anchor="ctr">
            <a:normAutofit/>
          </a:bodyPr>
          <a:lstStyle>
            <a:lvl1pPr algn="l">
              <a:defRPr sz="1152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45922" y="23830863"/>
            <a:ext cx="27980644" cy="545150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72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2" y="29282367"/>
            <a:ext cx="27980644" cy="6230291"/>
          </a:xfrm>
        </p:spPr>
        <p:txBody>
          <a:bodyPr anchor="t">
            <a:normAutofit/>
          </a:bodyPr>
          <a:lstStyle>
            <a:lvl1pPr marL="0" indent="0" algn="l">
              <a:buNone/>
              <a:defRPr sz="5760">
                <a:solidFill>
                  <a:schemeClr val="tx1"/>
                </a:solidFill>
              </a:defRPr>
            </a:lvl1pPr>
            <a:lvl2pPr marL="16459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04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86" y="3738190"/>
            <a:ext cx="27980644" cy="168217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008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1986" y="21494503"/>
            <a:ext cx="27980644" cy="513999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72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1982" y="26634493"/>
            <a:ext cx="27980644" cy="8878164"/>
          </a:xfrm>
        </p:spPr>
        <p:txBody>
          <a:bodyPr anchor="t">
            <a:normAutofit/>
          </a:bodyPr>
          <a:lstStyle>
            <a:lvl1pPr marL="0" indent="0" algn="l">
              <a:buNone/>
              <a:defRPr sz="5760">
                <a:solidFill>
                  <a:schemeClr val="tx1"/>
                </a:solidFill>
              </a:defRPr>
            </a:lvl1pPr>
            <a:lvl2pPr marL="16459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81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45920" y="3738183"/>
            <a:ext cx="27980640" cy="8930086"/>
          </a:xfrm>
        </p:spPr>
        <p:txBody>
          <a:bodyPr>
            <a:normAutofit/>
          </a:bodyPr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52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90722" y="3738178"/>
            <a:ext cx="6035836" cy="31774489"/>
          </a:xfrm>
        </p:spPr>
        <p:txBody>
          <a:bodyPr vert="eaVert">
            <a:normAutofit/>
          </a:bodyPr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3738175"/>
            <a:ext cx="21564662" cy="3177448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6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7" y="20288801"/>
            <a:ext cx="27980640" cy="9006940"/>
          </a:xfrm>
        </p:spPr>
        <p:txBody>
          <a:bodyPr anchor="b">
            <a:normAutofit/>
          </a:bodyPr>
          <a:lstStyle>
            <a:lvl1pPr algn="l">
              <a:defRPr sz="1152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4" y="29295741"/>
            <a:ext cx="27980640" cy="5276124"/>
          </a:xfrm>
        </p:spPr>
        <p:txBody>
          <a:bodyPr anchor="t">
            <a:normAutofit/>
          </a:bodyPr>
          <a:lstStyle>
            <a:lvl1pPr marL="0" indent="0" algn="l">
              <a:buNone/>
              <a:defRPr sz="6480" cap="all">
                <a:solidFill>
                  <a:schemeClr val="tx1"/>
                </a:solidFill>
              </a:defRPr>
            </a:lvl1pPr>
            <a:lvl2pPr marL="164592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9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4" y="13135538"/>
            <a:ext cx="13726973" cy="223771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99591" y="13135541"/>
            <a:ext cx="13726973" cy="223771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46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6530" y="13602804"/>
            <a:ext cx="12746171" cy="3533740"/>
          </a:xfrm>
        </p:spPr>
        <p:txBody>
          <a:bodyPr anchor="b">
            <a:noAutofit/>
          </a:bodyPr>
          <a:lstStyle>
            <a:lvl1pPr marL="0" indent="0">
              <a:buNone/>
              <a:defRPr sz="8640" b="0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7600578"/>
            <a:ext cx="13726973" cy="1791207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960032" y="13602804"/>
            <a:ext cx="12666528" cy="3533740"/>
          </a:xfrm>
        </p:spPr>
        <p:txBody>
          <a:bodyPr anchor="b">
            <a:noAutofit/>
          </a:bodyPr>
          <a:lstStyle>
            <a:lvl1pPr marL="0" indent="0">
              <a:buNone/>
              <a:defRPr sz="8640" b="0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899587" y="17600578"/>
            <a:ext cx="13726973" cy="17912074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20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4" y="3738183"/>
            <a:ext cx="27980640" cy="8930086"/>
          </a:xfrm>
        </p:spPr>
        <p:txBody>
          <a:bodyPr>
            <a:normAutofit/>
          </a:bodyPr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1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185" y="9553121"/>
            <a:ext cx="10306476" cy="8826237"/>
          </a:xfrm>
        </p:spPr>
        <p:txBody>
          <a:bodyPr anchor="b">
            <a:normAutofit/>
          </a:bodyPr>
          <a:lstStyle>
            <a:lvl1pPr algn="l">
              <a:defRPr sz="8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2120" y="3738181"/>
            <a:ext cx="16660710" cy="3177448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2185" y="18379361"/>
            <a:ext cx="10306476" cy="11318372"/>
          </a:xfrm>
        </p:spPr>
        <p:txBody>
          <a:bodyPr anchor="t">
            <a:normAutofit/>
          </a:bodyPr>
          <a:lstStyle>
            <a:lvl1pPr marL="0" indent="0">
              <a:buNone/>
              <a:defRPr sz="5040"/>
            </a:lvl1pPr>
            <a:lvl2pPr marL="1645920" indent="0">
              <a:buNone/>
              <a:defRPr sz="4320"/>
            </a:lvl2pPr>
            <a:lvl3pPr marL="3291840" indent="0">
              <a:buNone/>
              <a:defRPr sz="3600"/>
            </a:lvl3pPr>
            <a:lvl4pPr marL="4937760" indent="0">
              <a:buNone/>
              <a:defRPr sz="3240"/>
            </a:lvl4pPr>
            <a:lvl5pPr marL="6583680" indent="0">
              <a:buNone/>
              <a:defRPr sz="3240"/>
            </a:lvl5pPr>
            <a:lvl6pPr marL="8229600" indent="0">
              <a:buNone/>
              <a:defRPr sz="3240"/>
            </a:lvl6pPr>
            <a:lvl7pPr marL="9875520" indent="0">
              <a:buNone/>
              <a:defRPr sz="3240"/>
            </a:lvl7pPr>
            <a:lvl8pPr marL="11521440" indent="0">
              <a:buNone/>
              <a:defRPr sz="3240"/>
            </a:lvl8pPr>
            <a:lvl9pPr marL="13167360" indent="0">
              <a:buNone/>
              <a:defRPr sz="3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3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2" y="0"/>
            <a:ext cx="32826960" cy="4205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661" y="10643446"/>
            <a:ext cx="14749934" cy="8410893"/>
          </a:xfrm>
        </p:spPr>
        <p:txBody>
          <a:bodyPr anchor="b">
            <a:normAutofit/>
          </a:bodyPr>
          <a:lstStyle>
            <a:lvl1pPr algn="l">
              <a:defRPr sz="8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05120" y="5607262"/>
            <a:ext cx="11521440" cy="28036309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576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3661" y="19054339"/>
            <a:ext cx="14749934" cy="11214523"/>
          </a:xfrm>
        </p:spPr>
        <p:txBody>
          <a:bodyPr anchor="t">
            <a:normAutofit/>
          </a:bodyPr>
          <a:lstStyle>
            <a:lvl1pPr marL="0" indent="0">
              <a:buNone/>
              <a:defRPr sz="5760"/>
            </a:lvl1pPr>
            <a:lvl2pPr marL="1645920" indent="0">
              <a:buNone/>
              <a:defRPr sz="4320"/>
            </a:lvl2pPr>
            <a:lvl3pPr marL="3291840" indent="0">
              <a:buNone/>
              <a:defRPr sz="3600"/>
            </a:lvl3pPr>
            <a:lvl4pPr marL="4937760" indent="0">
              <a:buNone/>
              <a:defRPr sz="3240"/>
            </a:lvl4pPr>
            <a:lvl5pPr marL="6583680" indent="0">
              <a:buNone/>
              <a:defRPr sz="3240"/>
            </a:lvl5pPr>
            <a:lvl6pPr marL="8229600" indent="0">
              <a:buNone/>
              <a:defRPr sz="3240"/>
            </a:lvl6pPr>
            <a:lvl7pPr marL="9875520" indent="0">
              <a:buNone/>
              <a:defRPr sz="3240"/>
            </a:lvl7pPr>
            <a:lvl8pPr marL="11521440" indent="0">
              <a:buNone/>
              <a:defRPr sz="3240"/>
            </a:lvl8pPr>
            <a:lvl9pPr marL="13167360" indent="0">
              <a:buNone/>
              <a:defRPr sz="3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68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3738183"/>
            <a:ext cx="27980640" cy="893008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3135541"/>
            <a:ext cx="27980640" cy="22377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85365" y="35999409"/>
            <a:ext cx="4363823" cy="2316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5922" y="35999409"/>
            <a:ext cx="21565120" cy="2316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23506" y="35999409"/>
            <a:ext cx="1503058" cy="2316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985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1645920" rtl="0" eaLnBrk="1" latinLnBrk="0" hangingPunct="1">
        <a:spcBef>
          <a:spcPct val="0"/>
        </a:spcBef>
        <a:buNone/>
        <a:defRPr sz="1152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028700" indent="-102870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64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674620" indent="-102870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57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4320540" indent="-102870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50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554980" indent="-61722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4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7200900" indent="-61722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4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9052560" indent="-82296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4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0698480" indent="-82296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4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2344400" indent="-82296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4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3990320" indent="-822960" algn="l" defTabSz="1645920" rtl="0" eaLnBrk="1" latinLnBrk="0" hangingPunct="1">
        <a:spcBef>
          <a:spcPts val="0"/>
        </a:spcBef>
        <a:spcAft>
          <a:spcPts val="3600"/>
        </a:spcAft>
        <a:buClr>
          <a:schemeClr val="tx1"/>
        </a:buClr>
        <a:buSzPct val="100000"/>
        <a:buFont typeface="Arial"/>
        <a:buChar char="•"/>
        <a:defRPr sz="43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164592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CFD3DFB-5CED-4B34-9CFD-F9F73A425436}"/>
              </a:ext>
            </a:extLst>
          </p:cNvPr>
          <p:cNvCxnSpPr>
            <a:cxnSpLocks/>
          </p:cNvCxnSpPr>
          <p:nvPr/>
        </p:nvCxnSpPr>
        <p:spPr>
          <a:xfrm flipV="1">
            <a:off x="1116657" y="4508240"/>
            <a:ext cx="30074621" cy="104022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929D76B-C074-0CB1-7D2B-F6801C119EE2}"/>
              </a:ext>
            </a:extLst>
          </p:cNvPr>
          <p:cNvSpPr txBox="1"/>
          <p:nvPr/>
        </p:nvSpPr>
        <p:spPr>
          <a:xfrm>
            <a:off x="1116657" y="289427"/>
            <a:ext cx="29591943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Indo-European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Symposium on Surface Engineering (IESSE-2024)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36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12</a:t>
            </a:r>
            <a:r>
              <a:rPr lang="en-US" sz="3600" b="1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December 2024</a:t>
            </a:r>
            <a:endParaRPr lang="en-IN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CE44DF-A274-8F7A-3EE2-67921AFC7F89}"/>
              </a:ext>
            </a:extLst>
          </p:cNvPr>
          <p:cNvSpPr txBox="1"/>
          <p:nvPr/>
        </p:nvSpPr>
        <p:spPr>
          <a:xfrm>
            <a:off x="12744885" y="2000049"/>
            <a:ext cx="63354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of the Abstract</a:t>
            </a:r>
          </a:p>
          <a:p>
            <a:pPr algn="ctr"/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name</a:t>
            </a:r>
          </a:p>
          <a:p>
            <a:pPr algn="ctr"/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789569C-152C-B1F9-FA1E-F63D58EF9A01}"/>
              </a:ext>
            </a:extLst>
          </p:cNvPr>
          <p:cNvGrpSpPr/>
          <p:nvPr/>
        </p:nvGrpSpPr>
        <p:grpSpPr>
          <a:xfrm>
            <a:off x="838200" y="1501419"/>
            <a:ext cx="2845744" cy="2716664"/>
            <a:chOff x="838200" y="1501419"/>
            <a:chExt cx="2845744" cy="2716664"/>
          </a:xfrm>
        </p:grpSpPr>
        <p:sp>
          <p:nvSpPr>
            <p:cNvPr id="7" name="Scroll: Vertical 6">
              <a:extLst>
                <a:ext uri="{FF2B5EF4-FFF2-40B4-BE49-F238E27FC236}">
                  <a16:creationId xmlns:a16="http://schemas.microsoft.com/office/drawing/2014/main" id="{07406ACF-F996-81F3-F610-59250B2C8A6D}"/>
                </a:ext>
              </a:extLst>
            </p:cNvPr>
            <p:cNvSpPr/>
            <p:nvPr/>
          </p:nvSpPr>
          <p:spPr>
            <a:xfrm>
              <a:off x="838200" y="1501419"/>
              <a:ext cx="2845744" cy="2716664"/>
            </a:xfrm>
            <a:prstGeom prst="verticalScroll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CB8971B-AC73-C5AE-9063-72D2EB5CFB27}"/>
                </a:ext>
              </a:extLst>
            </p:cNvPr>
            <p:cNvSpPr txBox="1"/>
            <p:nvPr/>
          </p:nvSpPr>
          <p:spPr>
            <a:xfrm>
              <a:off x="1066800" y="1841468"/>
              <a:ext cx="2388544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Abstract ID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032C9A5-83C5-66A3-8621-A42C5BEF6797}"/>
              </a:ext>
            </a:extLst>
          </p:cNvPr>
          <p:cNvSpPr txBox="1"/>
          <p:nvPr/>
        </p:nvSpPr>
        <p:spPr>
          <a:xfrm>
            <a:off x="12420600" y="13502522"/>
            <a:ext cx="9398000" cy="286232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IN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 34 inches</a:t>
            </a:r>
          </a:p>
          <a:p>
            <a:endParaRPr lang="en-IN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Height: 46 inches </a:t>
            </a:r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2921A8AA-A2B8-775D-8545-A1815C4ED6B9}"/>
              </a:ext>
            </a:extLst>
          </p:cNvPr>
          <p:cNvSpPr/>
          <p:nvPr/>
        </p:nvSpPr>
        <p:spPr>
          <a:xfrm>
            <a:off x="27914600" y="736600"/>
            <a:ext cx="3556000" cy="3377461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3C9D467-3FDC-3B7E-FB17-44C0175CECBC}"/>
              </a:ext>
            </a:extLst>
          </p:cNvPr>
          <p:cNvCxnSpPr>
            <a:cxnSpLocks/>
          </p:cNvCxnSpPr>
          <p:nvPr/>
        </p:nvCxnSpPr>
        <p:spPr>
          <a:xfrm flipV="1">
            <a:off x="1269057" y="40383200"/>
            <a:ext cx="30074621" cy="104022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C5DB119-3C8B-C114-9730-219F65BD8549}"/>
              </a:ext>
            </a:extLst>
          </p:cNvPr>
          <p:cNvSpPr txBox="1"/>
          <p:nvPr/>
        </p:nvSpPr>
        <p:spPr>
          <a:xfrm>
            <a:off x="1473200" y="40881401"/>
            <a:ext cx="1645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 and Email</a:t>
            </a:r>
            <a:endParaRPr lang="en-IN" sz="4000" i="1" dirty="0"/>
          </a:p>
        </p:txBody>
      </p:sp>
    </p:spTree>
    <p:extLst>
      <p:ext uri="{BB962C8B-B14F-4D97-AF65-F5344CB8AC3E}">
        <p14:creationId xmlns:p14="http://schemas.microsoft.com/office/powerpoint/2010/main" val="4238651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4500</TotalTime>
  <Words>36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Celestial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IESSE-24</dc:creator>
  <cp:lastModifiedBy>RISHI SHARMA</cp:lastModifiedBy>
  <cp:revision>36</cp:revision>
  <dcterms:created xsi:type="dcterms:W3CDTF">2022-11-07T04:58:01Z</dcterms:created>
  <dcterms:modified xsi:type="dcterms:W3CDTF">2024-12-04T04:50:02Z</dcterms:modified>
</cp:coreProperties>
</file>