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383716-E520-4BB4-A2C3-8E8F73A6A9AC}" v="6" dt="2024-12-05T01:04:50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HI SHARMA" userId="b13b6ebc-7635-4715-8940-341c1f9c4fb9" providerId="ADAL" clId="{52383716-E520-4BB4-A2C3-8E8F73A6A9AC}"/>
    <pc:docChg chg="undo custSel addSld modSld">
      <pc:chgData name="RISHI SHARMA" userId="b13b6ebc-7635-4715-8940-341c1f9c4fb9" providerId="ADAL" clId="{52383716-E520-4BB4-A2C3-8E8F73A6A9AC}" dt="2024-12-05T01:06:35.245" v="686" actId="1036"/>
      <pc:docMkLst>
        <pc:docMk/>
      </pc:docMkLst>
      <pc:sldChg chg="addSp delSp modSp new mod">
        <pc:chgData name="RISHI SHARMA" userId="b13b6ebc-7635-4715-8940-341c1f9c4fb9" providerId="ADAL" clId="{52383716-E520-4BB4-A2C3-8E8F73A6A9AC}" dt="2024-12-05T01:06:35.245" v="686" actId="1036"/>
        <pc:sldMkLst>
          <pc:docMk/>
          <pc:sldMk cId="131807096" sldId="256"/>
        </pc:sldMkLst>
        <pc:spChg chg="del">
          <ac:chgData name="RISHI SHARMA" userId="b13b6ebc-7635-4715-8940-341c1f9c4fb9" providerId="ADAL" clId="{52383716-E520-4BB4-A2C3-8E8F73A6A9AC}" dt="2024-12-03T16:59:44.094" v="1" actId="478"/>
          <ac:spMkLst>
            <pc:docMk/>
            <pc:sldMk cId="131807096" sldId="256"/>
            <ac:spMk id="2" creationId="{78B19B99-C2B3-748D-0515-4A0F4113FD6A}"/>
          </ac:spMkLst>
        </pc:spChg>
        <pc:spChg chg="add del mod">
          <ac:chgData name="RISHI SHARMA" userId="b13b6ebc-7635-4715-8940-341c1f9c4fb9" providerId="ADAL" clId="{52383716-E520-4BB4-A2C3-8E8F73A6A9AC}" dt="2024-12-05T01:04:33.717" v="591" actId="478"/>
          <ac:spMkLst>
            <pc:docMk/>
            <pc:sldMk cId="131807096" sldId="256"/>
            <ac:spMk id="3" creationId="{4C9B840E-E720-AD59-6734-C24603EE5C8E}"/>
          </ac:spMkLst>
        </pc:spChg>
        <pc:spChg chg="del">
          <ac:chgData name="RISHI SHARMA" userId="b13b6ebc-7635-4715-8940-341c1f9c4fb9" providerId="ADAL" clId="{52383716-E520-4BB4-A2C3-8E8F73A6A9AC}" dt="2024-12-03T16:59:47.015" v="2" actId="478"/>
          <ac:spMkLst>
            <pc:docMk/>
            <pc:sldMk cId="131807096" sldId="256"/>
            <ac:spMk id="3" creationId="{DF6366D8-B99E-7466-584F-6905D4D61B88}"/>
          </ac:spMkLst>
        </pc:spChg>
        <pc:spChg chg="add mod">
          <ac:chgData name="RISHI SHARMA" userId="b13b6ebc-7635-4715-8940-341c1f9c4fb9" providerId="ADAL" clId="{52383716-E520-4BB4-A2C3-8E8F73A6A9AC}" dt="2024-12-05T01:06:35.245" v="686" actId="1036"/>
          <ac:spMkLst>
            <pc:docMk/>
            <pc:sldMk cId="131807096" sldId="256"/>
            <ac:spMk id="4" creationId="{6F1246AE-37C2-C9DD-4088-D649958C21D1}"/>
          </ac:spMkLst>
        </pc:spChg>
        <pc:spChg chg="add mod">
          <ac:chgData name="RISHI SHARMA" userId="b13b6ebc-7635-4715-8940-341c1f9c4fb9" providerId="ADAL" clId="{52383716-E520-4BB4-A2C3-8E8F73A6A9AC}" dt="2024-12-05T01:06:30.509" v="680" actId="207"/>
          <ac:spMkLst>
            <pc:docMk/>
            <pc:sldMk cId="131807096" sldId="256"/>
            <ac:spMk id="5" creationId="{6F4D7F04-5FDF-7947-9776-9CA702E84DF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69F4-4651-CF86-F2D1-7DB7B15DE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379941-ACD1-D4F9-B0F7-D8974A709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3B0D2-7ABA-4C1D-2922-6AE3C94C6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B3076-4383-C436-4077-9814DF88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1B648-349A-C4EC-D323-A9C578A3D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37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06552-47D9-CAB1-1795-A69466565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7CC18B-BA05-DAD3-B902-3DAB66997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F743C-0CBD-3555-B332-B684F4EF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B2640-211A-E88E-D48A-C6163C774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4A658-AAB3-D042-3B9C-E747C9DE9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960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682123-C4C2-4ECF-9B37-E4569CEF6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0DB74-3888-D5B7-A535-1879FD0FA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9ECFF-B108-DB11-26A7-8625715A5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2E128-F58E-B008-DF99-11351EF8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BD7AF-639E-C102-9CDF-D636146EF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805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175D-4AC4-E1CE-2AAF-040DE5DF7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628F3-8886-F958-58C9-8F2A4655F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F05F8-0CB6-3CBB-7D3A-C1475650E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23618-A4BA-7AFA-D168-3ED5F2EF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51BDE-47DF-CFF8-A7F4-2CEF306F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953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7FB0-6D24-D4F0-ED9F-64C0C3463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32C97-5AA2-B266-2892-F0193B8F2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C3A69-B40B-CE5D-94AC-F3270911E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BC600-9FA2-BF79-16F0-9FB37F7B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BDB6E-90CD-CF48-800E-9A0B3D77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813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35264-FC89-C898-7F1D-476D2FBC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B350F-4218-8941-D11C-FF73A1965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DFD132-B757-81FA-9486-CF367F7E5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72011-9588-18CC-4270-96F1564C9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B4AFC-0DEB-A820-D246-B26AAA82D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722C4-B538-ACBB-3AFC-1C6C250F2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398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0C336-1EA2-7289-E838-9E34C382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ED4BE-BCE6-AC26-9B61-AA94FDD61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337F23-6734-7BA8-CA43-9829AABD9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C8E494-C744-5F2A-46C5-81F4F04E48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BF9B7F-A074-7802-F522-F3C9C7F89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0CF89A-B192-3773-BE10-9D0518211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5FF7EB-3050-8723-57C8-522571D68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41996C-5EBF-BA71-4BF1-49393BE7E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143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F6167-34D6-A713-D754-76386ACE6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809F94-6393-CAE7-8BB1-A283F8D7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DF13AF-61E0-5F44-ACAF-475BD2B5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34BD0C-14F1-3EB0-D586-184F7C7CD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898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1C9E00-DED9-042D-9221-5C93D3C51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475C79-34AF-783A-FF2C-1C0B29A85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0A9CD-79A4-7CE5-5809-3F54CC83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95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E8763-5EC6-B1ED-8BEB-86AF9EB5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6FF5E-C03C-E4BD-3BF6-9DCD3083F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88CAD-06C8-6E5A-CBAA-7BCABF749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5BC1A-88A1-65C3-D8D0-8ED95B14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31D40-D794-F107-BEA4-3AD68B9D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3A90C-11E7-AB29-0337-6A0597EF4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32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6C4D-3FF6-DCB1-B059-80023C3E7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53C361-EBCE-7BC3-09F8-AD08540F9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CED23-132C-DE63-01BD-FD58E9EC4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485314-AD19-F232-D7B2-76B1E77D0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F76B0-776B-0751-3864-1D7CE80DA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05223-ECE7-30AF-18E5-5DCFCCD36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150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BDF37E-42E9-F9B4-6F6F-A7CAFCEF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31E9A-6594-7067-338C-FC538D5B8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52123-5C6A-0FAA-64C2-56E64002B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F050AA-02BD-4817-A08A-8AA4B28E7331}" type="datetimeFigureOut">
              <a:rPr lang="en-IN" smtClean="0"/>
              <a:t>05-12-2024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3E1D5-B295-BD63-4EBE-7CFA59102E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D2CB2-1353-F075-A848-EE6E711C6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970BF7-FEC9-46E4-81F6-DA45B97DE4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336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1246AE-37C2-C9DD-4088-D649958C21D1}"/>
              </a:ext>
            </a:extLst>
          </p:cNvPr>
          <p:cNvSpPr txBox="1"/>
          <p:nvPr/>
        </p:nvSpPr>
        <p:spPr>
          <a:xfrm>
            <a:off x="538480" y="731520"/>
            <a:ext cx="11115040" cy="565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Instructions for the Oral Presentation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 12 to 15 slides.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time for the presentation is 10 min followed by the discussion of 2 min.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presenter must mention the following details on the First Slide.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Authors’ Name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 ID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Author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4D7F04-5FDF-7947-9776-9CA702E84DF6}"/>
              </a:ext>
            </a:extLst>
          </p:cNvPr>
          <p:cNvSpPr txBox="1"/>
          <p:nvPr/>
        </p:nvSpPr>
        <p:spPr>
          <a:xfrm>
            <a:off x="111760" y="70395"/>
            <a:ext cx="121615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Indo-European Symposium on Surface Engineering (IESSE-2024)</a:t>
            </a: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12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December 2024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0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RISHI SHARMA</dc:creator>
  <cp:lastModifiedBy>RISHI SHARMA</cp:lastModifiedBy>
  <cp:revision>1</cp:revision>
  <dcterms:created xsi:type="dcterms:W3CDTF">2024-12-03T16:59:39Z</dcterms:created>
  <dcterms:modified xsi:type="dcterms:W3CDTF">2024-12-05T01:06:38Z</dcterms:modified>
</cp:coreProperties>
</file>